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60" r:id="rId18"/>
    <p:sldId id="261" r:id="rId19"/>
    <p:sldId id="262" r:id="rId20"/>
    <p:sldId id="264" r:id="rId21"/>
    <p:sldId id="265" r:id="rId22"/>
    <p:sldId id="266" r:id="rId23"/>
    <p:sldId id="268" r:id="rId24"/>
    <p:sldId id="269" r:id="rId25"/>
    <p:sldId id="270" r:id="rId26"/>
    <p:sldId id="271" r:id="rId27"/>
    <p:sldId id="272" r:id="rId28"/>
    <p:sldId id="277" r:id="rId29"/>
    <p:sldId id="278" r:id="rId30"/>
    <p:sldId id="274" r:id="rId31"/>
    <p:sldId id="275" r:id="rId32"/>
    <p:sldId id="27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uild My Life" id="{ABE1625E-CC70-454C-9F61-C501A2852DD8}">
          <p14:sldIdLst>
            <p14:sldId id="260"/>
          </p14:sldIdLst>
        </p14:section>
        <p14:section name="Verse 1" id="{2E7C4156-7F76-435C-9FD8-60FDFD79A6A8}">
          <p14:sldIdLst>
            <p14:sldId id="261"/>
            <p14:sldId id="262"/>
          </p14:sldIdLst>
        </p14:section>
        <p14:section name="Verse 2" id="{5550C4C8-D04B-4594-8EFE-4883086A69F7}">
          <p14:sldIdLst>
            <p14:sldId id="264"/>
            <p14:sldId id="265"/>
            <p14:sldId id="266"/>
          </p14:sldIdLst>
        </p14:section>
        <p14:section name="Chorus" id="{EE317615-93FE-4896-B89A-447D24D4317B}">
          <p14:sldIdLst>
            <p14:sldId id="268"/>
            <p14:sldId id="269"/>
            <p14:sldId id="270"/>
          </p14:sldIdLst>
        </p14:section>
        <p14:section name="Bridge" id="{49986DA2-E98F-4C35-9A1C-9D7E35D355EB}">
          <p14:sldIdLst>
            <p14:sldId id="271"/>
            <p14:sldId id="272"/>
            <p14:sldId id="277"/>
            <p14:sldId id="278"/>
          </p14:sldIdLst>
        </p14:section>
        <p14:section name="Chorus" id="{DE4A3FC5-2C1F-4B61-B3BD-F1AD2D783B3D}">
          <p14:sldIdLst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81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Build My Life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will build my life, upon your love</a:t>
            </a:r>
          </a:p>
          <a:p>
            <a:r>
              <a:rPr lang="en-US" dirty="0"/>
              <a:t>It is a firm foundation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362383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will put my trust, in you alone</a:t>
            </a:r>
          </a:p>
          <a:p>
            <a:r>
              <a:rPr lang="en-US" dirty="0"/>
              <a:t>And I will not be shaken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082031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will build my life, upon your love</a:t>
            </a:r>
          </a:p>
          <a:p>
            <a:r>
              <a:rPr lang="en-US" dirty="0"/>
              <a:t>It is a firm foundation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193036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will put my trust, in you alone</a:t>
            </a:r>
          </a:p>
          <a:p>
            <a:r>
              <a:rPr lang="en-US" dirty="0"/>
              <a:t>And I will not be shaken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268367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Holy there is no one like you</a:t>
            </a:r>
          </a:p>
          <a:p>
            <a:r>
              <a:rPr lang="en-US" dirty="0"/>
              <a:t>There is none beside you</a:t>
            </a:r>
          </a:p>
          <a:p>
            <a:r>
              <a:rPr lang="en-US" dirty="0"/>
              <a:t>Open up my eyes in wonder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69697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Show me who you are</a:t>
            </a:r>
          </a:p>
          <a:p>
            <a:r>
              <a:rPr lang="en-US" dirty="0"/>
              <a:t>And fill me with your heart</a:t>
            </a:r>
          </a:p>
          <a:p>
            <a:r>
              <a:rPr lang="en-US" dirty="0"/>
              <a:t>And lead me in your love</a:t>
            </a:r>
          </a:p>
          <a:p>
            <a:r>
              <a:rPr lang="en-US" dirty="0"/>
              <a:t>to those around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87188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6161602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of every song we could ever sing</a:t>
            </a:r>
          </a:p>
          <a:p>
            <a:r>
              <a:rPr lang="en-US" dirty="0"/>
              <a:t>Worthy of all the praise we could ever bring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072652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of every breath we could ever breathe</a:t>
            </a:r>
          </a:p>
          <a:p>
            <a:r>
              <a:rPr lang="en-US" dirty="0"/>
              <a:t>We live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187968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a name above every other name</a:t>
            </a:r>
          </a:p>
          <a:p>
            <a:r>
              <a:rPr lang="en-US" dirty="0"/>
              <a:t>Jesus the only one that could ever save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424430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Worthy of every breath we could ever breathe</a:t>
            </a:r>
          </a:p>
          <a:p>
            <a:r>
              <a:rPr lang="en-US" dirty="0"/>
              <a:t>We live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831020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live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432683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Holy there is no one like you</a:t>
            </a:r>
          </a:p>
          <a:p>
            <a:r>
              <a:rPr lang="en-US" dirty="0"/>
              <a:t>There is none beside you</a:t>
            </a:r>
          </a:p>
          <a:p>
            <a:r>
              <a:rPr lang="en-US" dirty="0"/>
              <a:t>Open up my eyes in wonder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970772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Show me who you are</a:t>
            </a:r>
          </a:p>
          <a:p>
            <a:r>
              <a:rPr lang="en-US" dirty="0"/>
              <a:t>And fill me with your heart</a:t>
            </a:r>
          </a:p>
          <a:p>
            <a:r>
              <a:rPr lang="en-US" dirty="0"/>
              <a:t>And lead me in your love</a:t>
            </a:r>
          </a:p>
          <a:p>
            <a:r>
              <a:rPr lang="en-US" dirty="0"/>
              <a:t>to those around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00732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Build My Life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732013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</TotalTime>
  <Words>244</Words>
  <Application>Microsoft Office PowerPoint</Application>
  <PresentationFormat>On-screen Show (4:3)</PresentationFormat>
  <Paragraphs>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194</cp:revision>
  <dcterms:created xsi:type="dcterms:W3CDTF">2011-12-04T14:58:54Z</dcterms:created>
  <dcterms:modified xsi:type="dcterms:W3CDTF">2023-06-30T03:54:01Z</dcterms:modified>
</cp:coreProperties>
</file>